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60" r:id="rId5"/>
    <p:sldId id="262" r:id="rId6"/>
    <p:sldId id="268" r:id="rId7"/>
    <p:sldId id="263" r:id="rId8"/>
    <p:sldId id="264" r:id="rId9"/>
    <p:sldId id="269" r:id="rId10"/>
    <p:sldId id="270" r:id="rId11"/>
    <p:sldId id="265" r:id="rId12"/>
    <p:sldId id="271" r:id="rId13"/>
    <p:sldId id="267" r:id="rId14"/>
    <p:sldId id="266" r:id="rId15"/>
    <p:sldId id="26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9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5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6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0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1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8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6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2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3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23A8-4FCD-4037-8652-508825020A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C3BD-6F31-4E39-B59C-0D1CBCEDC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5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03331"/>
            <a:ext cx="5831632" cy="43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285293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¿Cómo vas a celebrar el martes de carnaval?</a:t>
            </a:r>
            <a:endParaRPr lang="es-E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75" y="27242"/>
            <a:ext cx="46101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1768" y="3683214"/>
            <a:ext cx="2762850" cy="9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70" y="5561504"/>
            <a:ext cx="852771" cy="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363191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  13 de febrero</a:t>
            </a:r>
          </a:p>
          <a:p>
            <a:pPr algn="ctr"/>
            <a:endParaRPr lang="es-E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martes de carnaval</a:t>
            </a:r>
            <a:endParaRPr lang="es-E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902" y="1340768"/>
            <a:ext cx="3839411" cy="28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285293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r>
              <a:rPr lang="es-E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os libros libres  volarán por toda la Universidad de </a:t>
            </a:r>
            <a:r>
              <a:rPr lang="es-E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r>
              <a:rPr lang="es-E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eon</a:t>
            </a:r>
            <a:endParaRPr lang="es-E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490002"/>
            <a:ext cx="396044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260" y="620689"/>
            <a:ext cx="3098835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91 -0.00417 C -1.3191 -0.03912 -1.17708 -0.06621 -1.00399 -0.06621 C -0.82552 -0.06621 -0.68333 -0.03912 -0.68333 -0.00417 C -0.68333 0.03078 -0.54114 0.05787 -0.36267 0.05787 C -0.18958 0.05787 -0.04739 0.03078 -0.04739 -0.00417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-0.02615 L 0.4908 -0.02615 C 0.76077 -0.02615 1.09393 0.23403 1.09393 0.44537 L 1.09393 0.917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3" y="4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6273 L -0.67136 -0.01018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3478" y="406342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Pregunta en tu biblioteca y… </a:t>
            </a:r>
            <a:endParaRPr lang="es-ES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364502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5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s-ES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¡BUSCA EL LIBRO!</a:t>
            </a:r>
            <a:endParaRPr lang="es-ES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28" y="4285179"/>
            <a:ext cx="6775543" cy="21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8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7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85293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Nosotros ya lo sabemos…</a:t>
            </a:r>
            <a:endParaRPr lang="es-E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00809" y="4415544"/>
            <a:ext cx="3024335" cy="24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00671 L 1.40955 0.0037 " pathEditMode="relative" rAng="0" ptsTypes="AA">
                                      <p:cBhvr>
                                        <p:cTn id="6" dur="5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0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7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85293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Haremos una liberación temática de libros </a:t>
            </a:r>
            <a:r>
              <a:rPr lang="es-ES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bookcrossing</a:t>
            </a:r>
            <a:r>
              <a:rPr lang="es-E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es-E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4838095"/>
            <a:ext cx="3024335" cy="24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854 -0.0581 L 0.12605 -0.07291 " pathEditMode="relative" rAng="0" ptsTypes="AA">
                                      <p:cBhvr>
                                        <p:cTn id="6" dur="55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29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2524541"/>
            <a:ext cx="57606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s-E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s-ES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480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es-ES" sz="4800" smtClean="0">
                <a:solidFill>
                  <a:srgbClr val="FF0000"/>
                </a:solidFill>
                <a:latin typeface="Arial Black" panose="020B0A04020102020204" pitchFamily="34" charset="0"/>
              </a:rPr>
              <a:t>0 </a:t>
            </a:r>
            <a:r>
              <a:rPr lang="es-E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ejemplares</a:t>
            </a:r>
          </a:p>
          <a:p>
            <a:pPr algn="ctr"/>
            <a:r>
              <a:rPr lang="es-E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  <a:r>
              <a:rPr lang="es-E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 la obra </a:t>
            </a:r>
            <a:br>
              <a:rPr lang="es-E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E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“</a:t>
            </a:r>
            <a:r>
              <a:rPr lang="es-E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Carnavales: Colección de carteles del Círculo de Bellas Artes”</a:t>
            </a:r>
            <a:endParaRPr lang="es-ES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51" y="3531512"/>
            <a:ext cx="26162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2420888"/>
            <a:ext cx="82809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6600" b="1" dirty="0" smtClean="0">
              <a:solidFill>
                <a:srgbClr val="FF0000"/>
              </a:solidFill>
            </a:endParaRPr>
          </a:p>
          <a:p>
            <a:pPr algn="ctr"/>
            <a:endParaRPr lang="es-ES" sz="1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¿</a:t>
            </a:r>
            <a:r>
              <a:rPr lang="es-E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Quieres ver </a:t>
            </a:r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alguna </a:t>
            </a:r>
            <a:r>
              <a:rPr lang="es-E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de las imágenes </a:t>
            </a:r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 </a:t>
            </a:r>
            <a:r>
              <a:rPr lang="es-E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contiene </a:t>
            </a:r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E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este </a:t>
            </a:r>
            <a:r>
              <a:rPr lang="es-E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precioso libro</a:t>
            </a:r>
            <a:r>
              <a:rPr lang="es-ES" sz="4400" b="1" dirty="0">
                <a:solidFill>
                  <a:srgbClr val="FF0000"/>
                </a:solidFill>
              </a:rPr>
              <a:t>? </a:t>
            </a:r>
            <a:endParaRPr lang="es-ES" sz="44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9" y="2787157"/>
            <a:ext cx="672739" cy="6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62" y="2521343"/>
            <a:ext cx="3239715" cy="10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33" y="2231810"/>
            <a:ext cx="4903556" cy="4986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1768" y="3683214"/>
            <a:ext cx="2762850" cy="9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70" y="5561504"/>
            <a:ext cx="852771" cy="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1768" y="3683214"/>
            <a:ext cx="2762850" cy="9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70" y="5561504"/>
            <a:ext cx="852771" cy="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7" y="0"/>
            <a:ext cx="35161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47568"/>
            <a:ext cx="46101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1768" y="3683214"/>
            <a:ext cx="2762850" cy="9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70" y="5561504"/>
            <a:ext cx="852771" cy="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04664"/>
            <a:ext cx="562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¿Cómo vas a celebrar el martes de carnaval?</a:t>
            </a:r>
            <a:endParaRPr lang="es-ES" dirty="0"/>
          </a:p>
        </p:txBody>
      </p:sp>
      <p:pic>
        <p:nvPicPr>
          <p:cNvPr id="1027" name="Picture 3" descr="C:\Users\Usuario\Desktop\17-18\CARNAVAL\carnaval bookcross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25144"/>
            <a:ext cx="4566461" cy="34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315416"/>
            <a:ext cx="9144000" cy="130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25" y="404664"/>
            <a:ext cx="46101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uario\Desktop\BLOG\LOGOS\MARCA DERIVADA_BIBLIOTECA ULE_MANU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1768" y="3683214"/>
            <a:ext cx="2762850" cy="9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BLOG\LOGOS\BIBLIOTECA ULE_LOGO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70" y="5561504"/>
            <a:ext cx="852771" cy="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189</Words>
  <Application>Microsoft Office PowerPoint</Application>
  <PresentationFormat>Presentación en pantalla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8</cp:revision>
  <dcterms:created xsi:type="dcterms:W3CDTF">2018-02-07T16:16:08Z</dcterms:created>
  <dcterms:modified xsi:type="dcterms:W3CDTF">2018-02-07T17:49:51Z</dcterms:modified>
</cp:coreProperties>
</file>